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9" r:id="rId75"/>
    <p:sldId id="430" r:id="rId76"/>
    <p:sldId id="431" r:id="rId77"/>
    <p:sldId id="432" r:id="rId78"/>
    <p:sldId id="433" r:id="rId79"/>
    <p:sldId id="428" r:id="rId80"/>
    <p:sldId id="427" r:id="rId81"/>
    <p:sldId id="426" r:id="rId82"/>
    <p:sldId id="425" r:id="rId83"/>
    <p:sldId id="35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6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2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5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EF846-F3D9-4152-8E69-3E90E250C70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63F5-7A59-4EDD-AA07-6C065374F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5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sz="6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675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8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0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2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3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5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7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2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09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7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7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0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59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0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6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4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0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6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0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2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0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44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16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4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1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53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6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6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4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3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2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0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8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1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78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0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6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9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15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3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91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09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95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94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41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00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5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2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6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4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83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14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1" y="285677"/>
            <a:ext cx="8077379" cy="63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1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7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5</Words>
  <Application>Microsoft Office PowerPoint</Application>
  <PresentationFormat>Widescreen</PresentationFormat>
  <Paragraphs>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Micro Service Architecture CQRS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 Architecture</dc:title>
  <dc:creator>Selvaraj, Suresh (Cognizant)</dc:creator>
  <cp:lastModifiedBy>Selvaraj, Suresh (Cognizant)</cp:lastModifiedBy>
  <cp:revision>53</cp:revision>
  <dcterms:created xsi:type="dcterms:W3CDTF">2017-11-20T09:54:05Z</dcterms:created>
  <dcterms:modified xsi:type="dcterms:W3CDTF">2017-11-27T15:00:55Z</dcterms:modified>
</cp:coreProperties>
</file>